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5" r:id="rId6"/>
    <p:sldId id="266" r:id="rId7"/>
    <p:sldId id="267" r:id="rId8"/>
    <p:sldId id="268" r:id="rId9"/>
    <p:sldId id="272" r:id="rId10"/>
    <p:sldId id="270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4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24A35-2BD8-4473-A428-F724491A06C9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A6DD-250C-4757-93CF-36DE9CB73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1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" y="-5280"/>
            <a:ext cx="9144000" cy="68632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e-BY" sz="4800" dirty="0">
                <a:solidFill>
                  <a:schemeClr val="bg1"/>
                </a:solidFill>
              </a:rPr>
              <a:t>У абарону сваёй зямлі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6400800" cy="1392560"/>
          </a:xfrm>
        </p:spPr>
        <p:txBody>
          <a:bodyPr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21288"/>
            <a:ext cx="8229600" cy="710952"/>
          </a:xfrm>
        </p:spPr>
        <p:txBody>
          <a:bodyPr>
            <a:normAutofit/>
          </a:bodyPr>
          <a:lstStyle/>
          <a:p>
            <a:r>
              <a:rPr lang="be-BY" sz="4000" b="1" dirty="0" smtClean="0">
                <a:solidFill>
                  <a:schemeClr val="bg1"/>
                </a:solidFill>
              </a:rPr>
              <a:t>Помнік Ягайле ў Польшчы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mg1.liveinternet.ru/images/attach/c/0/120/576/120576087_Pomnik_grunwaldzkiKrakow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263"/>
            <a:ext cx="4464496" cy="60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chemeClr val="bg1"/>
                </a:solidFill>
              </a:rPr>
              <a:t>Помнік Вітаўту ў Гродзенскай вобласці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mytravel.by/wp-content/uploads/adkryty-pomnik-vyalikamu-knyazyu-vkl-vitautu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854890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60146"/>
            <a:ext cx="7548135" cy="6409214"/>
          </a:xfrm>
        </p:spPr>
      </p:pic>
    </p:spTree>
    <p:extLst>
      <p:ext uri="{BB962C8B-B14F-4D97-AF65-F5344CB8AC3E}">
        <p14:creationId xmlns:p14="http://schemas.microsoft.com/office/powerpoint/2010/main" val="638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1"/>
            <a:ext cx="8229600" cy="988965"/>
          </a:xfrm>
        </p:spPr>
        <p:txBody>
          <a:bodyPr/>
          <a:lstStyle/>
          <a:p>
            <a:r>
              <a:rPr lang="be-BY" b="1" dirty="0">
                <a:solidFill>
                  <a:schemeClr val="bg1"/>
                </a:solidFill>
              </a:rPr>
              <a:t>Рыцар- крыжак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032448" cy="4968552"/>
          </a:xfrm>
        </p:spPr>
      </p:pic>
    </p:spTree>
    <p:extLst>
      <p:ext uri="{BB962C8B-B14F-4D97-AF65-F5344CB8AC3E}">
        <p14:creationId xmlns:p14="http://schemas.microsoft.com/office/powerpoint/2010/main" val="5005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229600" cy="1143000"/>
          </a:xfrm>
        </p:spPr>
        <p:txBody>
          <a:bodyPr/>
          <a:lstStyle/>
          <a:p>
            <a:r>
              <a:rPr lang="be-BY" b="1" dirty="0">
                <a:solidFill>
                  <a:schemeClr val="bg1"/>
                </a:solidFill>
              </a:rPr>
              <a:t>Рыцар-мечаносец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92696"/>
            <a:ext cx="3600400" cy="5256584"/>
          </a:xfrm>
        </p:spPr>
      </p:pic>
    </p:spTree>
    <p:extLst>
      <p:ext uri="{BB962C8B-B14F-4D97-AF65-F5344CB8AC3E}">
        <p14:creationId xmlns:p14="http://schemas.microsoft.com/office/powerpoint/2010/main" val="24937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"/>
            <a:ext cx="6242438" cy="6858000"/>
          </a:xfrm>
        </p:spPr>
      </p:pic>
    </p:spTree>
    <p:extLst>
      <p:ext uri="{BB962C8B-B14F-4D97-AF65-F5344CB8AC3E}">
        <p14:creationId xmlns:p14="http://schemas.microsoft.com/office/powerpoint/2010/main" val="183951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7882"/>
            <a:ext cx="8589640" cy="1143000"/>
          </a:xfrm>
        </p:spPr>
        <p:txBody>
          <a:bodyPr/>
          <a:lstStyle/>
          <a:p>
            <a:r>
              <a:rPr lang="be-BY" b="1" dirty="0">
                <a:solidFill>
                  <a:schemeClr val="bg1"/>
                </a:solidFill>
              </a:rPr>
              <a:t>Навагрудскі замак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06196" cy="5760640"/>
          </a:xfrm>
        </p:spPr>
      </p:pic>
    </p:spTree>
    <p:extLst>
      <p:ext uri="{BB962C8B-B14F-4D97-AF65-F5344CB8AC3E}">
        <p14:creationId xmlns:p14="http://schemas.microsoft.com/office/powerpoint/2010/main" val="25084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90173"/>
            <a:ext cx="8229600" cy="1143000"/>
          </a:xfrm>
        </p:spPr>
        <p:txBody>
          <a:bodyPr/>
          <a:lstStyle/>
          <a:p>
            <a:r>
              <a:rPr lang="be-BY" b="1" dirty="0">
                <a:solidFill>
                  <a:schemeClr val="bg1"/>
                </a:solidFill>
              </a:rPr>
              <a:t>Вялікі князь Вітаўт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4320480" cy="5709206"/>
          </a:xfrm>
        </p:spPr>
      </p:pic>
    </p:spTree>
    <p:extLst>
      <p:ext uri="{BB962C8B-B14F-4D97-AF65-F5344CB8AC3E}">
        <p14:creationId xmlns:p14="http://schemas.microsoft.com/office/powerpoint/2010/main" val="14013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300337"/>
            <a:ext cx="3744416" cy="1224136"/>
          </a:xfrm>
        </p:spPr>
        <p:txBody>
          <a:bodyPr>
            <a:normAutofit fontScale="90000"/>
          </a:bodyPr>
          <a:lstStyle/>
          <a:p>
            <a:r>
              <a:rPr lang="be-BY" b="1" dirty="0">
                <a:solidFill>
                  <a:schemeClr val="bg1"/>
                </a:solidFill>
              </a:rPr>
              <a:t>Польскі кароль Ягайла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4032448" cy="4963851"/>
          </a:xfrm>
        </p:spPr>
      </p:pic>
    </p:spTree>
    <p:extLst>
      <p:ext uri="{BB962C8B-B14F-4D97-AF65-F5344CB8AC3E}">
        <p14:creationId xmlns:p14="http://schemas.microsoft.com/office/powerpoint/2010/main" val="15601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rtnow.ru/img/941000/9419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5" y="404664"/>
            <a:ext cx="869414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24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У абарону сваёй зямлі</vt:lpstr>
      <vt:lpstr>Презентация PowerPoint</vt:lpstr>
      <vt:lpstr>Рыцар- крыжак</vt:lpstr>
      <vt:lpstr>Рыцар-мечаносец</vt:lpstr>
      <vt:lpstr>Презентация PowerPoint</vt:lpstr>
      <vt:lpstr>Навагрудскі замак</vt:lpstr>
      <vt:lpstr>Вялікі князь Вітаўт </vt:lpstr>
      <vt:lpstr>Польскі кароль Ягайла</vt:lpstr>
      <vt:lpstr>Презентация PowerPoint</vt:lpstr>
      <vt:lpstr>Помнік Ягайле ў Польшчы</vt:lpstr>
      <vt:lpstr>Помнік Вітаўту ў Гродзенскай вобласці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абарону сваёй зямлі</dc:title>
  <dc:creator>Юля</dc:creator>
  <cp:lastModifiedBy>user</cp:lastModifiedBy>
  <cp:revision>12</cp:revision>
  <dcterms:created xsi:type="dcterms:W3CDTF">2018-11-01T11:54:15Z</dcterms:created>
  <dcterms:modified xsi:type="dcterms:W3CDTF">2020-12-10T22:17:42Z</dcterms:modified>
</cp:coreProperties>
</file>